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2286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2743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3200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3657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778000" y="2298700"/>
            <a:ext cx="20828000" cy="46482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778000" y="7073900"/>
            <a:ext cx="20828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e Bloggs"/>
          <p:cNvSpPr txBox="1"/>
          <p:nvPr>
            <p:ph type="body" sz="quarter" idx="21"/>
          </p:nvPr>
        </p:nvSpPr>
        <p:spPr>
          <a:xfrm>
            <a:off x="2387600" y="8953500"/>
            <a:ext cx="19621500" cy="58552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3200"/>
            </a:lvl1pPr>
          </a:lstStyle>
          <a:p>
            <a:pPr/>
            <a:r>
              <a:t>–Joe Bloggs</a:t>
            </a:r>
          </a:p>
        </p:txBody>
      </p:sp>
      <p:sp>
        <p:nvSpPr>
          <p:cNvPr id="94" name="“Type a quote here.”"/>
          <p:cNvSpPr txBox="1"/>
          <p:nvPr>
            <p:ph type="body" sz="quarter" idx="22"/>
          </p:nvPr>
        </p:nvSpPr>
        <p:spPr>
          <a:xfrm>
            <a:off x="2387600" y="6076950"/>
            <a:ext cx="19621500" cy="8255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48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532241774_2880x1920.jpg"/>
          <p:cNvSpPr/>
          <p:nvPr>
            <p:ph type="pic" idx="21"/>
          </p:nvPr>
        </p:nvSpPr>
        <p:spPr>
          <a:xfrm>
            <a:off x="-50800" y="-1270000"/>
            <a:ext cx="24485600" cy="16323734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532241774_2880x1920.jpg"/>
          <p:cNvSpPr/>
          <p:nvPr>
            <p:ph type="pic" idx="21"/>
          </p:nvPr>
        </p:nvSpPr>
        <p:spPr>
          <a:xfrm>
            <a:off x="3125968" y="-393700"/>
            <a:ext cx="18135601" cy="12090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635000" y="9512300"/>
            <a:ext cx="23114000" cy="20066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635000" y="11442700"/>
            <a:ext cx="23114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778000" y="4533900"/>
            <a:ext cx="20828000" cy="46482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532204087_1355x1355.jpg"/>
          <p:cNvSpPr/>
          <p:nvPr>
            <p:ph type="pic" sz="half" idx="21"/>
          </p:nvPr>
        </p:nvSpPr>
        <p:spPr>
          <a:xfrm>
            <a:off x="12827000" y="952500"/>
            <a:ext cx="11468100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1651000" y="952500"/>
            <a:ext cx="10223500" cy="5549900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1651000" y="6527800"/>
            <a:ext cx="10223500" cy="57277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532205080_1647x1098.jpg"/>
          <p:cNvSpPr/>
          <p:nvPr>
            <p:ph type="pic" sz="half" idx="21"/>
          </p:nvPr>
        </p:nvSpPr>
        <p:spPr>
          <a:xfrm>
            <a:off x="10960100" y="3149600"/>
            <a:ext cx="13944600" cy="9296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1689100" y="3149600"/>
            <a:ext cx="10223500" cy="9296400"/>
          </a:xfrm>
          <a:prstGeom prst="rect">
            <a:avLst/>
          </a:prstGeom>
        </p:spPr>
        <p:txBody>
          <a:bodyPr/>
          <a:lstStyle>
            <a:lvl1pPr marL="558800" indent="-558800">
              <a:spcBef>
                <a:spcPts val="4500"/>
              </a:spcBef>
              <a:defRPr sz="3800"/>
            </a:lvl1pPr>
            <a:lvl2pPr marL="1117600" indent="-558800">
              <a:spcBef>
                <a:spcPts val="4500"/>
              </a:spcBef>
              <a:defRPr sz="3800"/>
            </a:lvl2pPr>
            <a:lvl3pPr marL="1676400" indent="-558800">
              <a:spcBef>
                <a:spcPts val="4500"/>
              </a:spcBef>
              <a:defRPr sz="3800"/>
            </a:lvl3pPr>
            <a:lvl4pPr marL="2235200" indent="-558800">
              <a:spcBef>
                <a:spcPts val="4500"/>
              </a:spcBef>
              <a:defRPr sz="3800"/>
            </a:lvl4pPr>
            <a:lvl5pPr marL="2794000" indent="-558800">
              <a:spcBef>
                <a:spcPts val="4500"/>
              </a:spcBef>
              <a:defRPr sz="3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1689100" y="1778000"/>
            <a:ext cx="21005800" cy="10160000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532205080_1647x1098.jpg"/>
          <p:cNvSpPr/>
          <p:nvPr>
            <p:ph type="pic" sz="quarter" idx="21"/>
          </p:nvPr>
        </p:nvSpPr>
        <p:spPr>
          <a:xfrm>
            <a:off x="15300325" y="7048500"/>
            <a:ext cx="8324850" cy="5549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532204087_1355x1355.jpg"/>
          <p:cNvSpPr/>
          <p:nvPr>
            <p:ph type="pic" sz="quarter" idx="22"/>
          </p:nvPr>
        </p:nvSpPr>
        <p:spPr>
          <a:xfrm>
            <a:off x="15760700" y="863600"/>
            <a:ext cx="7404100" cy="740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532241774_2880x1920.jpg"/>
          <p:cNvSpPr/>
          <p:nvPr>
            <p:ph type="pic" idx="23"/>
          </p:nvPr>
        </p:nvSpPr>
        <p:spPr>
          <a:xfrm>
            <a:off x="-990600" y="1130300"/>
            <a:ext cx="17202150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1689100" y="355600"/>
            <a:ext cx="21005800" cy="228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1689100" y="3149600"/>
            <a:ext cx="21005800" cy="929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2286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2743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3200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3657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63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127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90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254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317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381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444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508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571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2286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2743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3200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3657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~ START ~"/>
          <p:cNvSpPr txBox="1"/>
          <p:nvPr/>
        </p:nvSpPr>
        <p:spPr>
          <a:xfrm>
            <a:off x="11196828" y="6577775"/>
            <a:ext cx="1990345" cy="5604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~ START ~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0" advTm="2000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0" advTm="2000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0" advTm="2000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0" advTm="2000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0" advTm="2000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0" advTm="2000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0" advTm="2000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0" advTm="20000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0" advTm="20000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0" advTm="200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0" advTm="20000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0" advTm="20000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0" advTm="20000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~ END ~"/>
          <p:cNvSpPr txBox="1"/>
          <p:nvPr/>
        </p:nvSpPr>
        <p:spPr>
          <a:xfrm>
            <a:off x="11394566" y="6577775"/>
            <a:ext cx="1594867" cy="5604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~ END ~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0" advTm="2000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0" advTm="2000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0" advTm="2000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0" advTm="2000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0" advTm="2000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0" advTm="2000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0" advTm="20000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3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3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