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e Bloggs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–Joe Bloggs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~ START ~"/>
          <p:cNvSpPr txBox="1"/>
          <p:nvPr/>
        </p:nvSpPr>
        <p:spPr>
          <a:xfrm>
            <a:off x="11196828" y="6577775"/>
            <a:ext cx="1990345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~ START ~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~ END ~"/>
          <p:cNvSpPr txBox="1"/>
          <p:nvPr/>
        </p:nvSpPr>
        <p:spPr>
          <a:xfrm>
            <a:off x="11394566" y="6577775"/>
            <a:ext cx="1594867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~ END ~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20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